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19" r:id="rId2"/>
    <p:sldId id="621" r:id="rId3"/>
    <p:sldId id="618" r:id="rId4"/>
    <p:sldId id="595" r:id="rId5"/>
    <p:sldId id="624" r:id="rId6"/>
    <p:sldId id="637" r:id="rId7"/>
    <p:sldId id="625" r:id="rId8"/>
    <p:sldId id="626" r:id="rId9"/>
    <p:sldId id="627" r:id="rId10"/>
    <p:sldId id="638" r:id="rId11"/>
    <p:sldId id="639" r:id="rId12"/>
    <p:sldId id="640" r:id="rId13"/>
    <p:sldId id="641" r:id="rId14"/>
    <p:sldId id="642" r:id="rId15"/>
    <p:sldId id="643" r:id="rId16"/>
    <p:sldId id="644" r:id="rId17"/>
    <p:sldId id="645" r:id="rId18"/>
    <p:sldId id="646" r:id="rId19"/>
    <p:sldId id="647" r:id="rId20"/>
    <p:sldId id="648" r:id="rId21"/>
    <p:sldId id="649" r:id="rId22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CC33"/>
    <a:srgbClr val="FFFF00"/>
    <a:srgbClr val="3366FF"/>
    <a:srgbClr val="006699"/>
    <a:srgbClr val="EAB200"/>
    <a:srgbClr val="003399"/>
    <a:srgbClr val="006600"/>
    <a:srgbClr val="993300"/>
    <a:srgbClr val="004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170" autoAdjust="0"/>
  </p:normalViewPr>
  <p:slideViewPr>
    <p:cSldViewPr>
      <p:cViewPr varScale="1">
        <p:scale>
          <a:sx n="66" d="100"/>
          <a:sy n="66" d="100"/>
        </p:scale>
        <p:origin x="1268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1704" y="-8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7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38C6DFB-4F40-4978-AAD7-5839AD3D4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97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86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6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F2AB6B-4585-41D6-AE34-E4FF76120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48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933B73-5F18-462F-B8BA-BD347207EAC1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20582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2058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673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58987-52C4-4F61-A92E-F739513DB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396430"/>
      </p:ext>
    </p:extLst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2250" y="609600"/>
            <a:ext cx="196215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73405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9B70B-6520-45A3-B78D-8E4A755B60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784523"/>
      </p:ext>
    </p:extLst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0577B-7E0A-4900-86E2-D3E5EEDDE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63332"/>
      </p:ext>
    </p:extLst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762000" y="1905000"/>
            <a:ext cx="77724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7C318-3EBE-452E-BCD5-8563579A4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119412"/>
      </p:ext>
    </p:extLst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008C4-1FB5-409F-8AF6-4B656ABC8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538266"/>
      </p:ext>
    </p:extLst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E4C75-E358-4F91-8527-F08918D9A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339008"/>
      </p:ext>
    </p:extLst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329E4-4768-479B-96E0-FC576F5769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502350"/>
      </p:ext>
    </p:extLst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45E67-EDB6-4E45-A63A-EC1D26424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380121"/>
      </p:ext>
    </p:extLst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4E042-0090-4C0F-BDE0-22021D946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341980"/>
      </p:ext>
    </p:extLst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38F8B-7FB6-4958-A9D7-229141439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98091"/>
      </p:ext>
    </p:extLst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FC8A0-11A5-4940-AE2D-0F32982ED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355640"/>
      </p:ext>
    </p:extLst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81D6D-0286-4626-8677-E4CB5A6BA6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150613"/>
      </p:ext>
    </p:extLst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7E1F4E6-4C56-4595-A465-30332DBD9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1" name="Rectangle 15"/>
          <p:cNvSpPr>
            <a:spLocks noChangeArrowheads="1"/>
          </p:cNvSpPr>
          <p:nvPr userDrawn="1"/>
        </p:nvSpPr>
        <p:spPr bwMode="auto">
          <a:xfrm>
            <a:off x="0" y="0"/>
            <a:ext cx="990600" cy="5589588"/>
          </a:xfrm>
          <a:prstGeom prst="rect">
            <a:avLst/>
          </a:prstGeom>
          <a:gradFill rotWithShape="1">
            <a:gsLst>
              <a:gs pos="0">
                <a:srgbClr val="A0A0C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32" name="Group 18"/>
          <p:cNvGrpSpPr>
            <a:grpSpLocks/>
          </p:cNvGrpSpPr>
          <p:nvPr userDrawn="1"/>
        </p:nvGrpSpPr>
        <p:grpSpPr bwMode="auto">
          <a:xfrm>
            <a:off x="76200" y="76200"/>
            <a:ext cx="838200" cy="838200"/>
            <a:chOff x="96" y="3552"/>
            <a:chExt cx="672" cy="672"/>
          </a:xfrm>
        </p:grpSpPr>
        <p:sp>
          <p:nvSpPr>
            <p:cNvPr id="1034" name="Oval 19"/>
            <p:cNvSpPr>
              <a:spLocks noChangeArrowheads="1"/>
            </p:cNvSpPr>
            <p:nvPr/>
          </p:nvSpPr>
          <p:spPr bwMode="auto">
            <a:xfrm>
              <a:off x="96" y="3552"/>
              <a:ext cx="672" cy="67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008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35" name="Picture 20" descr="SGPU_logo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777" b="34532"/>
            <a:stretch>
              <a:fillRect/>
            </a:stretch>
          </p:blipFill>
          <p:spPr bwMode="auto">
            <a:xfrm>
              <a:off x="192" y="3648"/>
              <a:ext cx="499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3" name="Rectangle 23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A0A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22.jpeg"/><Relationship Id="rId4" Type="http://schemas.openxmlformats.org/officeDocument/2006/relationships/image" Target="../media/image18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3.jpeg"/><Relationship Id="rId7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Grp="1" noChangeArrowheads="1"/>
          </p:cNvSpPr>
          <p:nvPr>
            <p:ph type="ctrTitle" idx="4294967295"/>
          </p:nvPr>
        </p:nvSpPr>
        <p:spPr>
          <a:xfrm>
            <a:off x="1042988" y="0"/>
            <a:ext cx="8101012" cy="512763"/>
          </a:xfrm>
        </p:spPr>
        <p:txBody>
          <a:bodyPr/>
          <a:lstStyle/>
          <a:p>
            <a:r>
              <a:rPr lang="ru-RU" sz="2000" b="1" smtClean="0">
                <a:solidFill>
                  <a:srgbClr val="660033"/>
                </a:solidFill>
              </a:rPr>
              <a:t>Самарский Лицей Информационных Технологий</a:t>
            </a:r>
          </a:p>
        </p:txBody>
      </p:sp>
      <p:pic>
        <p:nvPicPr>
          <p:cNvPr id="2051" name="Picture 1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3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6"/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1"/>
          <a:stretch>
            <a:fillRect/>
          </a:stretch>
        </p:blipFill>
        <p:spPr bwMode="auto">
          <a:xfrm>
            <a:off x="1008063" y="0"/>
            <a:ext cx="8135937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Box 4"/>
          <p:cNvSpPr txBox="1">
            <a:spLocks noChangeArrowheads="1"/>
          </p:cNvSpPr>
          <p:nvPr/>
        </p:nvSpPr>
        <p:spPr bwMode="auto">
          <a:xfrm>
            <a:off x="186864" y="5984874"/>
            <a:ext cx="8928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rgbClr val="0033CC"/>
                </a:solidFill>
                <a:latin typeface="Arial" charset="0"/>
              </a:rPr>
              <a:t>СамЛИТ, </a:t>
            </a:r>
            <a:r>
              <a:rPr lang="ru-RU" b="1" dirty="0" smtClean="0">
                <a:solidFill>
                  <a:srgbClr val="0033CC"/>
                </a:solidFill>
                <a:latin typeface="Arial" charset="0"/>
              </a:rPr>
              <a:t>2020 </a:t>
            </a:r>
            <a:r>
              <a:rPr lang="ru-RU" b="1" dirty="0">
                <a:solidFill>
                  <a:srgbClr val="0033CC"/>
                </a:solidFill>
                <a:latin typeface="Arial" charset="0"/>
              </a:rPr>
              <a:t>г.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29494" y="1196752"/>
            <a:ext cx="7790978" cy="864096"/>
          </a:xfrm>
        </p:spPr>
        <p:txBody>
          <a:bodyPr/>
          <a:lstStyle/>
          <a:p>
            <a:pPr marL="0" lvl="8">
              <a:defRPr/>
            </a:pPr>
            <a:r>
              <a:rPr lang="ru-RU" sz="2800" b="1" dirty="0">
                <a:solidFill>
                  <a:srgbClr val="C00000"/>
                </a:solidFill>
              </a:rPr>
              <a:t>Летний </a:t>
            </a:r>
            <a:r>
              <a:rPr lang="ru-RU" sz="2800" b="1" dirty="0" smtClean="0">
                <a:solidFill>
                  <a:srgbClr val="C00000"/>
                </a:solidFill>
              </a:rPr>
              <a:t>многопредметный лагерь </a:t>
            </a:r>
            <a:r>
              <a:rPr lang="ru-RU" sz="2800" b="1" dirty="0">
                <a:solidFill>
                  <a:srgbClr val="C00000"/>
                </a:solidFill>
              </a:rPr>
              <a:t>«Прометей</a:t>
            </a:r>
            <a:r>
              <a:rPr lang="ru-RU" sz="2800" b="1" dirty="0" smtClean="0">
                <a:solidFill>
                  <a:srgbClr val="C00000"/>
                </a:solidFill>
              </a:rPr>
              <a:t>» </a:t>
            </a:r>
            <a:r>
              <a:rPr lang="ru-RU" sz="2800" b="1" dirty="0">
                <a:solidFill>
                  <a:srgbClr val="C00000"/>
                </a:solidFill>
              </a:rPr>
              <a:t/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21 </a:t>
            </a:r>
            <a:r>
              <a:rPr lang="ru-RU" sz="2800" b="1" dirty="0">
                <a:solidFill>
                  <a:srgbClr val="C00000"/>
                </a:solidFill>
              </a:rPr>
              <a:t>– </a:t>
            </a:r>
            <a:r>
              <a:rPr lang="ru-RU" sz="2800" b="1" dirty="0" smtClean="0">
                <a:solidFill>
                  <a:srgbClr val="C00000"/>
                </a:solidFill>
              </a:rPr>
              <a:t>28 </a:t>
            </a:r>
            <a:r>
              <a:rPr lang="ru-RU" sz="2800" b="1" dirty="0">
                <a:solidFill>
                  <a:srgbClr val="C00000"/>
                </a:solidFill>
              </a:rPr>
              <a:t>августа </a:t>
            </a:r>
            <a:r>
              <a:rPr lang="ru-RU" sz="2800" b="1" dirty="0" smtClean="0">
                <a:solidFill>
                  <a:srgbClr val="C00000"/>
                </a:solidFill>
              </a:rPr>
              <a:t>2020 </a:t>
            </a:r>
            <a:r>
              <a:rPr lang="ru-RU" sz="2800" b="1" dirty="0">
                <a:solidFill>
                  <a:srgbClr val="C00000"/>
                </a:solidFill>
              </a:rPr>
              <a:t>года  </a:t>
            </a: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endParaRPr lang="ru-RU" sz="3200" dirty="0">
              <a:solidFill>
                <a:srgbClr val="003399"/>
              </a:solidFill>
            </a:endParaRPr>
          </a:p>
        </p:txBody>
      </p:sp>
      <p:pic>
        <p:nvPicPr>
          <p:cNvPr id="7170" name="Picture 2" descr="H:\2016_2017\лагерь Прометей\фото СамЛИТ\IMG_9508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068" y="1900903"/>
            <a:ext cx="6118308" cy="40839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amlit.net/images/news/april_2020/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33" y="0"/>
            <a:ext cx="5326313" cy="333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amlit.net/images/news/march_2020/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33" y="3330391"/>
            <a:ext cx="5326313" cy="352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amlit.net/images/news/march_2020/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1"/>
            <a:ext cx="3707904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257756"/>
      </p:ext>
    </p:extLst>
  </p:cSld>
  <p:clrMapOvr>
    <a:masterClrMapping/>
  </p:clrMapOvr>
  <p:transition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samlit.net/images/news/march_2020/mini/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15" y="0"/>
            <a:ext cx="92031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864718"/>
      </p:ext>
    </p:extLst>
  </p:cSld>
  <p:clrMapOvr>
    <a:masterClrMapping/>
  </p:clrMapOvr>
  <p:transition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samlit.net/images/news/march_2020/mini/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591309"/>
      </p:ext>
    </p:extLst>
  </p:cSld>
  <p:clrMapOvr>
    <a:masterClrMapping/>
  </p:clrMapOvr>
  <p:transition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samlit.net/images/news/march_2020/mini/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246917"/>
      </p:ext>
    </p:extLst>
  </p:cSld>
  <p:clrMapOvr>
    <a:masterClrMapping/>
  </p:clrMapOvr>
  <p:transition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samlit.net/images/news/march_2020/mini/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8469" cy="314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samlit.net/images/news/march_2020/mini/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264" y="0"/>
            <a:ext cx="4485736" cy="314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samlit.net/images/news/march_2020/mini/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2478"/>
            <a:ext cx="2905189" cy="371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samlit.net/images/news/march_2020/mini/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973" y="3162478"/>
            <a:ext cx="2736304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samlit.net/images/news/march_2020/mini/2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145646"/>
            <a:ext cx="2739571" cy="367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501391"/>
      </p:ext>
    </p:extLst>
  </p:cSld>
  <p:clrMapOvr>
    <a:masterClrMapping/>
  </p:clrMapOvr>
  <p:transition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8249" y="2433770"/>
            <a:ext cx="5924127" cy="92200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http://samlit.net/images/news/march_2020/mini/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6" y="0"/>
            <a:ext cx="4703850" cy="319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amlit.net/images/news/march_2020/mini/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427983" cy="321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samlit.net/images/news/feb_2020/mini/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6" y="3211167"/>
            <a:ext cx="3839754" cy="363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samlit.net/images/news/feb_2020/mini/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27468"/>
            <a:ext cx="5292080" cy="361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61242"/>
      </p:ext>
    </p:extLst>
  </p:cSld>
  <p:clrMapOvr>
    <a:masterClrMapping/>
  </p:clrMapOvr>
  <p:transition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samlit.net/images/news/feb_2020/mini/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08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039349"/>
      </p:ext>
    </p:extLst>
  </p:cSld>
  <p:clrMapOvr>
    <a:masterClrMapping/>
  </p:clrMapOvr>
  <p:transition>
    <p:blinds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samlit.net/images/news/feb_2020/mini/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60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samlit.net/images/news/feb_2020/mini/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15756"/>
            <a:ext cx="4752528" cy="687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200117"/>
      </p:ext>
    </p:extLst>
  </p:cSld>
  <p:clrMapOvr>
    <a:masterClrMapping/>
  </p:clrMapOvr>
  <p:transition>
    <p:blinds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samlit.net/images/news/feb_2020/18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8" y="0"/>
            <a:ext cx="47198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samlit.net/images/news/feb_2020/mini/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4279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983051"/>
      </p:ext>
    </p:extLst>
  </p:cSld>
  <p:clrMapOvr>
    <a:masterClrMapping/>
  </p:clrMapOvr>
  <p:transition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samlit.net/images/news/feb_2020/mini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8" y="-3590"/>
            <a:ext cx="4340545" cy="333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samlit.net/images/news/feb_2020/mini/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383" y="7334"/>
            <a:ext cx="3667138" cy="463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samlit.net/images/news/dec_2019/mini/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8" y="3140968"/>
            <a:ext cx="2807699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samlit.net/images/news/dec_2019/mini/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714" y="3356992"/>
            <a:ext cx="3012286" cy="352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samlit.net/images/news/dec_2019/mini/5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136" y="3328612"/>
            <a:ext cx="3324578" cy="35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70700"/>
      </p:ext>
    </p:extLst>
  </p:cSld>
  <p:clrMapOvr>
    <a:masterClrMapping/>
  </p:clrMapOvr>
  <p:transition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09600"/>
            <a:ext cx="755860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33CC"/>
                </a:solidFill>
              </a:rPr>
              <a:t>Лагерь «Прометей»</a:t>
            </a:r>
            <a:endParaRPr lang="ru-RU" b="1" dirty="0">
              <a:solidFill>
                <a:srgbClr val="0033CC"/>
              </a:solidFill>
            </a:endParaRPr>
          </a:p>
        </p:txBody>
      </p:sp>
      <p:pic>
        <p:nvPicPr>
          <p:cNvPr id="3" name="Рисунок 2" descr="http://ic.pics.livejournal.com/invirostov/47072813/477680/477680_6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1484784"/>
            <a:ext cx="7622552" cy="4896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12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3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4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1"/>
          <a:stretch>
            <a:fillRect/>
          </a:stretch>
        </p:blipFill>
        <p:spPr bwMode="auto">
          <a:xfrm>
            <a:off x="1008063" y="0"/>
            <a:ext cx="8135937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s://files.prezentacii.org/17/12/43985/data/pres/s1s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36" y="4179204"/>
            <a:ext cx="7824664" cy="230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98074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samlit.net/images/news/dec_2019/mini/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8316416" cy="49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1"/>
          <a:stretch>
            <a:fillRect/>
          </a:stretch>
        </p:blipFill>
        <p:spPr bwMode="auto">
          <a:xfrm>
            <a:off x="1008063" y="0"/>
            <a:ext cx="8135937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3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822693"/>
      </p:ext>
    </p:extLst>
  </p:cSld>
  <p:clrMapOvr>
    <a:masterClrMapping/>
  </p:clrMapOvr>
  <p:transition>
    <p:blinds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samlit.net/images/news/nov_2019/mini/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54" y="944564"/>
            <a:ext cx="8770446" cy="579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1"/>
          <a:stretch>
            <a:fillRect/>
          </a:stretch>
        </p:blipFill>
        <p:spPr bwMode="auto">
          <a:xfrm>
            <a:off x="1008063" y="0"/>
            <a:ext cx="8135937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3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007529"/>
      </p:ext>
    </p:extLst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052736"/>
            <a:ext cx="7776864" cy="1224136"/>
          </a:xfrm>
        </p:spPr>
        <p:txBody>
          <a:bodyPr/>
          <a:lstStyle/>
          <a:p>
            <a:r>
              <a:rPr lang="ru-RU" sz="2000" b="1" dirty="0">
                <a:solidFill>
                  <a:srgbClr val="C00000"/>
                </a:solidFill>
              </a:rPr>
              <a:t>Летний многопредметный лагерь «Прометей» 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21 </a:t>
            </a:r>
            <a:r>
              <a:rPr lang="ru-RU" sz="2000" b="1" dirty="0">
                <a:solidFill>
                  <a:srgbClr val="C00000"/>
                </a:solidFill>
              </a:rPr>
              <a:t>– </a:t>
            </a:r>
            <a:r>
              <a:rPr lang="ru-RU" sz="2000" b="1" dirty="0" smtClean="0">
                <a:solidFill>
                  <a:srgbClr val="C00000"/>
                </a:solidFill>
              </a:rPr>
              <a:t>28 </a:t>
            </a:r>
            <a:r>
              <a:rPr lang="ru-RU" sz="2000" b="1" dirty="0">
                <a:solidFill>
                  <a:srgbClr val="C00000"/>
                </a:solidFill>
              </a:rPr>
              <a:t>августа </a:t>
            </a:r>
            <a:r>
              <a:rPr lang="ru-RU" sz="2000" b="1" dirty="0" smtClean="0">
                <a:solidFill>
                  <a:srgbClr val="C00000"/>
                </a:solidFill>
              </a:rPr>
              <a:t>2020 </a:t>
            </a:r>
            <a:r>
              <a:rPr lang="ru-RU" sz="2000" b="1" dirty="0">
                <a:solidFill>
                  <a:srgbClr val="C00000"/>
                </a:solidFill>
              </a:rPr>
              <a:t>года  </a:t>
            </a: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2060848"/>
            <a:ext cx="77768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Летний многопредметный лагерь является формой дополнительного образования,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направленной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на подготовку лицеистов к участию в предметных олимпиадах, интеллектуальных и творческих конкурсах, развитие познавательной мотивации.</a:t>
            </a:r>
          </a:p>
          <a:p>
            <a:pPr lvl="1"/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Занятия в летнем многопредметном лагере призваны способствовать развитию интеллекта обучающихся, приобретению навыков решения нестандартных и нетрадиционных задач, создание интеллектуально-творческой образовательной среды и использование ее как средства для развития одаренности школьников.</a:t>
            </a:r>
          </a:p>
        </p:txBody>
      </p:sp>
      <p:pic>
        <p:nvPicPr>
          <p:cNvPr id="4" name="Picture 1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3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1"/>
          <a:stretch>
            <a:fillRect/>
          </a:stretch>
        </p:blipFill>
        <p:spPr bwMode="auto">
          <a:xfrm>
            <a:off x="1008063" y="0"/>
            <a:ext cx="8135937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Teacher\Desktop\анализ 2016\1325_html_47294ff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7" y="4941168"/>
            <a:ext cx="158599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files.prezentacii.org/17/12/43985/data/pres/s1s1027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071" y="5445224"/>
            <a:ext cx="970409" cy="89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44463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187624" y="1124744"/>
            <a:ext cx="7300848" cy="1224136"/>
          </a:xfrm>
        </p:spPr>
        <p:txBody>
          <a:bodyPr/>
          <a:lstStyle/>
          <a:p>
            <a:pPr algn="l">
              <a:defRPr/>
            </a:pP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2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/>
            </a:r>
            <a:br>
              <a:rPr lang="ru-RU" sz="2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ru-RU" sz="1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/>
            </a:r>
            <a:br>
              <a:rPr lang="ru-RU" sz="1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</a:br>
            <a:r>
              <a:rPr lang="ru-RU" sz="1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/>
            </a:r>
            <a:br>
              <a:rPr lang="ru-RU" sz="1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</a:br>
            <a:r>
              <a:rPr lang="ru-RU" sz="1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/>
            </a:r>
            <a:br>
              <a:rPr lang="ru-RU" sz="1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</a:br>
            <a:r>
              <a:rPr lang="ru-RU" sz="1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/>
            </a:r>
            <a:br>
              <a:rPr lang="ru-RU" sz="1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</a:br>
            <a:r>
              <a:rPr lang="ru-RU" sz="1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/>
            </a:r>
            <a:br>
              <a:rPr lang="ru-RU" sz="1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</a:br>
            <a:r>
              <a:rPr lang="ru-RU" sz="1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/>
            </a:r>
            <a:br>
              <a:rPr lang="ru-RU" sz="1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</a:br>
            <a:r>
              <a:rPr lang="ru-RU" sz="1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/>
            </a:r>
            <a:br>
              <a:rPr lang="ru-RU" sz="1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</a:br>
            <a:r>
              <a:rPr lang="ru-RU" sz="1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/>
            </a:r>
            <a:br>
              <a:rPr lang="ru-RU" sz="1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</a:br>
            <a:r>
              <a:rPr lang="ru-RU" sz="1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/>
            </a:r>
            <a:br>
              <a:rPr lang="ru-RU" sz="1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Цель: </a:t>
            </a:r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Поддержка  способных учащихся в интеллектуальной и творческой деятельности</a:t>
            </a:r>
            <a:b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Летний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многопредметный лагерь способствует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- развитию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способностей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лицеистов;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- самопроверке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обучающимися своих наклонностей и самооценке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готовности к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участию в олимпиадах и конкурсах интеллектуальной и творческой направленности разного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уровня;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- самоутверждению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лицеистов путем достижения высоких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результатов;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- самореализации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личностного потенциала обучающихся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;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- подготовке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обучающихся к олимпиадам, интеллектуальным и творческим конкурсам разного уровня.</a:t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/>
            </a:r>
            <a:br>
              <a:rPr lang="ru-RU" sz="1600" b="1" dirty="0">
                <a:solidFill>
                  <a:srgbClr val="C00000"/>
                </a:solidFill>
              </a:rPr>
            </a:b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485" name="Picture 16"/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1"/>
          <a:stretch>
            <a:fillRect/>
          </a:stretch>
        </p:blipFill>
        <p:spPr bwMode="auto">
          <a:xfrm>
            <a:off x="1008063" y="0"/>
            <a:ext cx="8135937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3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Teacher\Desktop\анализ 2016\1325_html_47294ff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280436"/>
            <a:ext cx="1368152" cy="117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tsput.ru/news/news_departments/psyshology/2011/november/08/800/image04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7" y="5169514"/>
            <a:ext cx="1368152" cy="121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43501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0137" y="2777676"/>
            <a:ext cx="77724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samlit.net/joomla/images/2018/2017_2018/image1001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4563"/>
            <a:ext cx="3505521" cy="234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3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4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1"/>
          <a:stretch>
            <a:fillRect/>
          </a:stretch>
        </p:blipFill>
        <p:spPr bwMode="auto">
          <a:xfrm>
            <a:off x="1008063" y="0"/>
            <a:ext cx="8135937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samlit.net/joomla/images/2018/2017_2018/image1007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38" y="1009053"/>
            <a:ext cx="3461550" cy="231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amlit.net/joomla/images/2018/2017_2018/image1008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713" y="3593803"/>
            <a:ext cx="1760865" cy="2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amlit.net/joomla/images/image946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388843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amlit.net/joomla/images/2018/2017_2018/image945m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01009"/>
            <a:ext cx="194421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samlit.net/joomla/images/2018/2017_2018/image1015m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813" y="1009053"/>
            <a:ext cx="1761283" cy="232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68609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8" name="Picture 8" descr="http://samlit.net/joomla/images/2018/2017_2018/image888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159" y="1123344"/>
            <a:ext cx="2048969" cy="2665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15050" name="Picture 10" descr="http://samlit.net/joomla/images/2018/2017_2018/image875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22" y="4182100"/>
            <a:ext cx="1853007" cy="2069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Picture 12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3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1"/>
          <a:stretch>
            <a:fillRect/>
          </a:stretch>
        </p:blipFill>
        <p:spPr bwMode="auto">
          <a:xfrm>
            <a:off x="1008063" y="0"/>
            <a:ext cx="8135937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H:\Work\СамЛИТ\Kafedra\Отчетности\анализ работы\2017-2018\ОтчетыПедагоги_2пол\Рисунок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4163641"/>
            <a:ext cx="2019880" cy="2088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6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20" y="1102248"/>
            <a:ext cx="1960457" cy="275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В чтениях примут участие школьники и преподаватели из Самары и городов-партеров. 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95" y="1123344"/>
            <a:ext cx="2969049" cy="266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Teacher\Desktop\АНАЛИЗ_18\Славянские чтения\Смолякова_Славчтения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136865"/>
            <a:ext cx="1656184" cy="2115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412238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062" y="1052736"/>
            <a:ext cx="7450137" cy="6998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://samlit.net/joomla/images/2018/2017_2018/image941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62" y="958153"/>
            <a:ext cx="3806349" cy="254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3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4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1"/>
          <a:stretch>
            <a:fillRect/>
          </a:stretch>
        </p:blipFill>
        <p:spPr bwMode="auto">
          <a:xfrm>
            <a:off x="1008063" y="0"/>
            <a:ext cx="8135937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samlit.net/joomla/images/image930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411" y="958153"/>
            <a:ext cx="4078069" cy="254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amlit.net/joomla/images/2018/2017_2018/image927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62" y="3717032"/>
            <a:ext cx="380634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amlit.net/joomla/images/2018/2017_2018/image912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7032"/>
            <a:ext cx="396044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43898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1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3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1"/>
          <a:stretch>
            <a:fillRect/>
          </a:stretch>
        </p:blipFill>
        <p:spPr bwMode="auto">
          <a:xfrm>
            <a:off x="1008063" y="0"/>
            <a:ext cx="8135937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samlit.net/joomla/images/2018/2017_2018/reest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943"/>
            <a:ext cx="2594600" cy="273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amlit.net/joomla/images/2018/2017_2018/image873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127" y="980943"/>
            <a:ext cx="3702586" cy="273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amlit.net/joomla/images/2018/2017_2018/image854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153" y="980943"/>
            <a:ext cx="2098084" cy="297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samlit.net/joomla/images/2018/2017_2018/image853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014" y="3854808"/>
            <a:ext cx="3555700" cy="245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samlit.net/joomla/images/2018/2017_2018/image852m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22311"/>
            <a:ext cx="2954640" cy="238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samlit.net/joomla/images/2018/2017_2018/image851m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064" y="4025202"/>
            <a:ext cx="1581150" cy="228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29937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1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3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1"/>
          <a:stretch>
            <a:fillRect/>
          </a:stretch>
        </p:blipFill>
        <p:spPr bwMode="auto">
          <a:xfrm>
            <a:off x="1008063" y="0"/>
            <a:ext cx="8135937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samlit.net/news/2017_files/image832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2" y="957138"/>
            <a:ext cx="4067993" cy="279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amlit.net/news/2017_files/image831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57138"/>
            <a:ext cx="3744416" cy="279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amlit.net/news/2017_files/image832m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2" y="3861047"/>
            <a:ext cx="4067993" cy="264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samlit.net/news/2017_files/image788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478" y="3861047"/>
            <a:ext cx="3763010" cy="264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526795"/>
      </p:ext>
    </p:extLst>
  </p:cSld>
  <p:clrMapOvr>
    <a:masterClrMapping/>
  </p:clrMapOvr>
  <p:transition>
    <p:blinds dir="vert"/>
  </p:transition>
</p:sld>
</file>

<file path=ppt/theme/theme1.xml><?xml version="1.0" encoding="utf-8"?>
<a:theme xmlns:a="http://schemas.openxmlformats.org/drawingml/2006/main" name="Оформление по умолчанию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3399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11382</TotalTime>
  <Words>86</Words>
  <Application>Microsoft Office PowerPoint</Application>
  <PresentationFormat>Экран (4:3)</PresentationFormat>
  <Paragraphs>9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Constantia</vt:lpstr>
      <vt:lpstr>Times New Roman</vt:lpstr>
      <vt:lpstr>Оформление по умолчанию</vt:lpstr>
      <vt:lpstr>Самарский Лицей Информационных Технологий</vt:lpstr>
      <vt:lpstr>Лагерь «Прометей»</vt:lpstr>
      <vt:lpstr>Летний многопредметный лагерь «Прометей»  21 – 28 августа 2020 года   </vt:lpstr>
      <vt:lpstr>       .         Цель: Поддержка  способных учащихся в интеллектуальной и творческой деятельности  Летний многопредметный лагерь способствует:  - развитию способностей лицеистов; - самопроверке обучающимися своих наклонностей и самооценке готовности к участию в олимпиадах и конкурсах интеллектуальной и творческой направленности разного уровня; - самоутверждению лицеистов путем достижения высоких результатов; - самореализации личностного потенциала обучающихся; - подготовке обучающихся к олимпиадам, интеллектуальным и творческим конкурсам разного уровня.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Bryksina</dc:creator>
  <cp:lastModifiedBy>user</cp:lastModifiedBy>
  <cp:revision>1070</cp:revision>
  <cp:lastPrinted>2018-08-20T06:37:11Z</cp:lastPrinted>
  <dcterms:created xsi:type="dcterms:W3CDTF">2005-09-16T07:10:45Z</dcterms:created>
  <dcterms:modified xsi:type="dcterms:W3CDTF">2020-07-15T09:03:03Z</dcterms:modified>
</cp:coreProperties>
</file>